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templates_assets/arch_war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60120" y="749808"/>
            <a:ext cx="10287000" cy="5029200"/>
          </a:xfrm>
          <a:prstGeom prst="roundRect">
            <a:avLst>
              <a:gd name="adj" fmla="val 2182"/>
            </a:avLst>
          </a:prstGeom>
          <a:solidFill>
            <a:srgbClr val="FFFFFF">
              <a:alpha val="36000"/>
            </a:srgbClr>
          </a:solidFill>
          <a:ln w="12700">
            <a:solidFill>
              <a:srgbClr val="FFFFFF">
                <a:alpha val="62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8823960" y="5102352"/>
            <a:ext cx="1051560" cy="658368"/>
          </a:xfrm>
          <a:prstGeom prst="roundRect">
            <a:avLst>
              <a:gd name="adj" fmla="val 11111"/>
            </a:avLst>
          </a:prstGeom>
          <a:solidFill>
            <a:srgbClr val="FFFFFF">
              <a:alpha val="22000"/>
            </a:srgbClr>
          </a:solidFill>
          <a:ln w="17145">
            <a:solidFill>
              <a:srgbClr val="D9C7AF">
                <a:alpha val="8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0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0012680" y="5102352"/>
            <a:ext cx="1051560" cy="658368"/>
          </a:xfrm>
          <a:prstGeom prst="roundRect">
            <a:avLst>
              <a:gd name="adj" fmla="val 11111"/>
            </a:avLst>
          </a:prstGeom>
          <a:solidFill>
            <a:srgbClr val="FFFFFF">
              <a:alpha val="22000"/>
            </a:srgbClr>
          </a:solidFill>
          <a:ln w="17145">
            <a:solidFill>
              <a:srgbClr val="D9C7AF">
                <a:alpha val="8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417320" y="5870448"/>
            <a:ext cx="2834640" cy="73152"/>
          </a:xfrm>
          <a:prstGeom prst="roundRect">
            <a:avLst>
              <a:gd name="adj" fmla="val 50000"/>
            </a:avLst>
          </a:prstGeom>
          <a:solidFill>
            <a:srgbClr val="E1503E">
              <a:alpha val="75000"/>
            </a:srgbClr>
          </a:solidFill>
          <a:ln w="12700">
            <a:solidFill>
              <a:srgbClr val="E1503E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templates_assets/light_go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49808" y="960120"/>
            <a:ext cx="4160520" cy="4892040"/>
          </a:xfrm>
          <a:prstGeom prst="roundRect">
            <a:avLst>
              <a:gd name="adj" fmla="val 2637"/>
            </a:avLst>
          </a:prstGeom>
          <a:solidFill>
            <a:srgbClr val="FFFFFF">
              <a:alpha val="42000"/>
            </a:srgbClr>
          </a:solidFill>
          <a:ln w="12700">
            <a:solidFill>
              <a:srgbClr val="FFFFFF">
                <a:alpha val="6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5349240" y="804672"/>
            <a:ext cx="5989320" cy="5120640"/>
          </a:xfrm>
          <a:prstGeom prst="roundRect">
            <a:avLst>
              <a:gd name="adj" fmla="val 1429"/>
            </a:avLst>
          </a:prstGeom>
          <a:solidFill>
            <a:srgbClr val="FFFFFF">
              <a:alpha val="22000"/>
            </a:srgbClr>
          </a:solidFill>
          <a:ln w="17145">
            <a:solidFill>
              <a:srgbClr val="D9C7AF">
                <a:alpha val="8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0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024128" y="6089904"/>
            <a:ext cx="3383280" cy="82296"/>
          </a:xfrm>
          <a:prstGeom prst="roundRect">
            <a:avLst>
              <a:gd name="adj" fmla="val 44444"/>
            </a:avLst>
          </a:prstGeom>
          <a:solidFill>
            <a:srgbClr val="E1503E">
              <a:alpha val="75000"/>
            </a:srgbClr>
          </a:solidFill>
          <a:ln w="12700">
            <a:solidFill>
              <a:srgbClr val="E1503E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templates_assets/light_sof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685800"/>
            <a:ext cx="10332720" cy="2148840"/>
          </a:xfrm>
          <a:prstGeom prst="roundRect">
            <a:avLst>
              <a:gd name="adj" fmla="val 5106"/>
            </a:avLst>
          </a:prstGeom>
          <a:solidFill>
            <a:srgbClr val="FFFFFF">
              <a:alpha val="32000"/>
            </a:srgbClr>
          </a:solidFill>
          <a:ln w="12700">
            <a:solidFill>
              <a:srgbClr val="FFFFFF">
                <a:alpha val="50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0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914400" y="3246120"/>
            <a:ext cx="3246120" cy="2331720"/>
          </a:xfrm>
          <a:prstGeom prst="roundRect">
            <a:avLst>
              <a:gd name="adj" fmla="val 3137"/>
            </a:avLst>
          </a:prstGeom>
          <a:solidFill>
            <a:srgbClr val="FFFFFF">
              <a:alpha val="22000"/>
            </a:srgbClr>
          </a:solidFill>
          <a:ln w="17145">
            <a:solidFill>
              <a:srgbClr val="D9C7AF">
                <a:alpha val="8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0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4462272" y="3246120"/>
            <a:ext cx="3246120" cy="2331720"/>
          </a:xfrm>
          <a:prstGeom prst="roundRect">
            <a:avLst>
              <a:gd name="adj" fmla="val 3137"/>
            </a:avLst>
          </a:prstGeom>
          <a:solidFill>
            <a:srgbClr val="FFFFFF">
              <a:alpha val="22000"/>
            </a:srgbClr>
          </a:solidFill>
          <a:ln w="17145">
            <a:solidFill>
              <a:srgbClr val="D9C7AF">
                <a:alpha val="8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01000" y="3246120"/>
            <a:ext cx="3246120" cy="2331720"/>
          </a:xfrm>
          <a:prstGeom prst="roundRect">
            <a:avLst>
              <a:gd name="adj" fmla="val 3137"/>
            </a:avLst>
          </a:prstGeom>
          <a:solidFill>
            <a:srgbClr val="FFFFFF">
              <a:alpha val="22000"/>
            </a:srgbClr>
          </a:solidFill>
          <a:ln w="17145">
            <a:solidFill>
              <a:srgbClr val="D9C7AF">
                <a:alpha val="8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892040" y="5989320"/>
            <a:ext cx="2377440" cy="73152"/>
          </a:xfrm>
          <a:prstGeom prst="roundRect">
            <a:avLst>
              <a:gd name="adj" fmla="val 50000"/>
            </a:avLst>
          </a:prstGeom>
          <a:solidFill>
            <a:srgbClr val="E1503E">
              <a:alpha val="75000"/>
            </a:srgbClr>
          </a:solidFill>
          <a:ln w="12700">
            <a:solidFill>
              <a:srgbClr val="E1503E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templates_assets/dark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234440" y="1051560"/>
            <a:ext cx="9738360" cy="4434840"/>
          </a:xfrm>
          <a:prstGeom prst="roundRect">
            <a:avLst>
              <a:gd name="adj" fmla="val 2474"/>
            </a:avLst>
          </a:prstGeom>
          <a:solidFill>
            <a:srgbClr val="07152E">
              <a:alpha val="72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6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1600200" y="5715000"/>
            <a:ext cx="512064" cy="512064"/>
          </a:xfrm>
          <a:prstGeom prst="ellipse">
            <a:avLst/>
          </a:prstGeom>
          <a:solidFill>
            <a:srgbClr val="FFFFFF">
              <a:alpha val="12000"/>
            </a:srgbClr>
          </a:solidFill>
          <a:ln w="15240">
            <a:solidFill>
              <a:srgbClr val="FFFFFF">
                <a:alpha val="5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25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2267712" y="5715000"/>
            <a:ext cx="512064" cy="512064"/>
          </a:xfrm>
          <a:prstGeom prst="ellipse">
            <a:avLst/>
          </a:prstGeom>
          <a:solidFill>
            <a:srgbClr val="FFFFFF">
              <a:alpha val="12000"/>
            </a:srgbClr>
          </a:solidFill>
          <a:ln w="15240">
            <a:solidFill>
              <a:srgbClr val="FFFFFF">
                <a:alpha val="5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2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321040" y="5925312"/>
            <a:ext cx="2423160" cy="73152"/>
          </a:xfrm>
          <a:prstGeom prst="roundRect">
            <a:avLst>
              <a:gd name="adj" fmla="val 50000"/>
            </a:avLst>
          </a:prstGeom>
          <a:solidFill>
            <a:srgbClr val="E1503E">
              <a:alpha val="85000"/>
            </a:srgbClr>
          </a:solidFill>
          <a:ln w="12700">
            <a:solidFill>
              <a:srgbClr val="E1503E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templates_assets/dark_dee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29400" y="640080"/>
            <a:ext cx="4389120" cy="5577840"/>
          </a:xfrm>
          <a:prstGeom prst="roundRect">
            <a:avLst>
              <a:gd name="adj" fmla="val 1667"/>
            </a:avLst>
          </a:prstGeom>
          <a:solidFill>
            <a:srgbClr val="FFFFFF">
              <a:alpha val="14000"/>
            </a:srgbClr>
          </a:solidFill>
          <a:ln w="17145">
            <a:solidFill>
              <a:srgbClr val="FFFFFF">
                <a:alpha val="6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0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914400" y="1005840"/>
            <a:ext cx="4892040" cy="1920240"/>
          </a:xfrm>
          <a:prstGeom prst="roundRect">
            <a:avLst>
              <a:gd name="adj" fmla="val 5714"/>
            </a:avLst>
          </a:prstGeom>
          <a:solidFill>
            <a:srgbClr val="08162B">
              <a:alpha val="60000"/>
            </a:srgbClr>
          </a:solidFill>
          <a:ln w="12700">
            <a:solidFill>
              <a:srgbClr val="FFFFFF">
                <a:alpha val="42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2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914400" y="3246120"/>
            <a:ext cx="4892040" cy="1920240"/>
          </a:xfrm>
          <a:prstGeom prst="roundRect">
            <a:avLst>
              <a:gd name="adj" fmla="val 5714"/>
            </a:avLst>
          </a:prstGeom>
          <a:solidFill>
            <a:srgbClr val="08162B">
              <a:alpha val="54000"/>
            </a:srgbClr>
          </a:solidFill>
          <a:ln w="12700">
            <a:solidFill>
              <a:srgbClr val="FFFFFF">
                <a:alpha val="36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914400" y="5870448"/>
            <a:ext cx="2697480" cy="73152"/>
          </a:xfrm>
          <a:prstGeom prst="roundRect">
            <a:avLst>
              <a:gd name="adj" fmla="val 50000"/>
            </a:avLst>
          </a:prstGeom>
          <a:solidFill>
            <a:srgbClr val="E1503E">
              <a:alpha val="85000"/>
            </a:srgbClr>
          </a:solidFill>
          <a:ln w="12700">
            <a:solidFill>
              <a:srgbClr val="E1503E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templates_assets/dark_cal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77240" y="713232"/>
            <a:ext cx="3273552" cy="1920240"/>
          </a:xfrm>
          <a:prstGeom prst="roundRect">
            <a:avLst>
              <a:gd name="adj" fmla="val 3810"/>
            </a:avLst>
          </a:prstGeom>
          <a:solidFill>
            <a:srgbClr val="FFFFFF">
              <a:alpha val="14000"/>
            </a:srgbClr>
          </a:solidFill>
          <a:ln w="17145">
            <a:solidFill>
              <a:srgbClr val="FFFFFF">
                <a:alpha val="6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0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4462272" y="713232"/>
            <a:ext cx="3273552" cy="1920240"/>
          </a:xfrm>
          <a:prstGeom prst="roundRect">
            <a:avLst>
              <a:gd name="adj" fmla="val 3810"/>
            </a:avLst>
          </a:prstGeom>
          <a:solidFill>
            <a:srgbClr val="FFFFFF">
              <a:alpha val="14000"/>
            </a:srgbClr>
          </a:solidFill>
          <a:ln w="17145">
            <a:solidFill>
              <a:srgbClr val="FFFFFF">
                <a:alpha val="6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0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8138160" y="713232"/>
            <a:ext cx="3273552" cy="1920240"/>
          </a:xfrm>
          <a:prstGeom prst="roundRect">
            <a:avLst>
              <a:gd name="adj" fmla="val 3810"/>
            </a:avLst>
          </a:prstGeom>
          <a:solidFill>
            <a:srgbClr val="FFFFFF">
              <a:alpha val="14000"/>
            </a:srgbClr>
          </a:solidFill>
          <a:ln w="17145">
            <a:solidFill>
              <a:srgbClr val="FFFFFF">
                <a:alpha val="6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097280" y="3703320"/>
            <a:ext cx="10012680" cy="1737360"/>
          </a:xfrm>
          <a:prstGeom prst="roundRect">
            <a:avLst>
              <a:gd name="adj" fmla="val 6316"/>
            </a:avLst>
          </a:prstGeom>
          <a:solidFill>
            <a:srgbClr val="07152E">
              <a:alpha val="64000"/>
            </a:srgbClr>
          </a:solidFill>
          <a:ln w="12700">
            <a:solidFill>
              <a:srgbClr val="FFFFFF">
                <a:alpha val="42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48640" y="6309360"/>
            <a:ext cx="11064240" cy="146304"/>
          </a:xfrm>
          <a:prstGeom prst="roundRect">
            <a:avLst>
              <a:gd name="adj" fmla="val 37500"/>
            </a:avLst>
          </a:prstGeom>
          <a:solidFill>
            <a:srgbClr val="E1503E">
              <a:alpha val="50000"/>
            </a:srgbClr>
          </a:solidFill>
          <a:ln w="12700">
            <a:solidFill>
              <a:srgbClr val="E1503E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templates_assets/arch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822960"/>
            <a:ext cx="10332720" cy="4069080"/>
          </a:xfrm>
          <a:prstGeom prst="roundRect">
            <a:avLst>
              <a:gd name="adj" fmla="val 1798"/>
            </a:avLst>
          </a:prstGeom>
          <a:solidFill>
            <a:srgbClr val="FFFFFF">
              <a:alpha val="22000"/>
            </a:srgbClr>
          </a:solidFill>
          <a:ln w="17145">
            <a:solidFill>
              <a:srgbClr val="D9C7AF">
                <a:alpha val="8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0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2057400" y="5230368"/>
            <a:ext cx="8092440" cy="868680"/>
          </a:xfrm>
          <a:prstGeom prst="roundRect">
            <a:avLst>
              <a:gd name="adj" fmla="val 12632"/>
            </a:avLst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5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0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987552" y="5349240"/>
            <a:ext cx="585216" cy="585216"/>
          </a:xfrm>
          <a:prstGeom prst="ellipse">
            <a:avLst/>
          </a:prstGeom>
          <a:solidFill>
            <a:srgbClr val="FFFFFF">
              <a:alpha val="20000"/>
            </a:srgbClr>
          </a:solidFill>
          <a:ln w="15240">
            <a:solidFill>
              <a:srgbClr val="E7D8C4">
                <a:alpha val="80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0625328" y="5349240"/>
            <a:ext cx="585216" cy="585216"/>
          </a:xfrm>
          <a:prstGeom prst="ellipse">
            <a:avLst/>
          </a:prstGeom>
          <a:solidFill>
            <a:srgbClr val="FFFFFF">
              <a:alpha val="20000"/>
            </a:srgbClr>
          </a:solidFill>
          <a:ln w="15240">
            <a:solidFill>
              <a:srgbClr val="E7D8C4">
                <a:alpha val="80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templates_assets/dark_blu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828800" y="960120"/>
            <a:ext cx="8549640" cy="3154680"/>
          </a:xfrm>
          <a:prstGeom prst="roundRect">
            <a:avLst>
              <a:gd name="adj" fmla="val 3478"/>
            </a:avLst>
          </a:prstGeom>
          <a:solidFill>
            <a:srgbClr val="061528">
              <a:alpha val="65000"/>
            </a:srgbClr>
          </a:solidFill>
          <a:ln w="12700">
            <a:solidFill>
              <a:srgbClr val="FFFFFF">
                <a:alpha val="42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4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1828800" y="4617720"/>
            <a:ext cx="2468880" cy="1051560"/>
          </a:xfrm>
          <a:prstGeom prst="roundRect">
            <a:avLst>
              <a:gd name="adj" fmla="val 6957"/>
            </a:avLst>
          </a:prstGeom>
          <a:solidFill>
            <a:srgbClr val="FFFFFF">
              <a:alpha val="14000"/>
            </a:srgbClr>
          </a:solidFill>
          <a:ln w="17145">
            <a:solidFill>
              <a:srgbClr val="FFFFFF">
                <a:alpha val="6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0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4846320" y="4617720"/>
            <a:ext cx="2468880" cy="1051560"/>
          </a:xfrm>
          <a:prstGeom prst="roundRect">
            <a:avLst>
              <a:gd name="adj" fmla="val 6957"/>
            </a:avLst>
          </a:prstGeom>
          <a:solidFill>
            <a:srgbClr val="FFFFFF">
              <a:alpha val="14000"/>
            </a:srgbClr>
          </a:solidFill>
          <a:ln w="17145">
            <a:solidFill>
              <a:srgbClr val="FFFFFF">
                <a:alpha val="6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7863840" y="4617720"/>
            <a:ext cx="2468880" cy="1051560"/>
          </a:xfrm>
          <a:prstGeom prst="roundRect">
            <a:avLst>
              <a:gd name="adj" fmla="val 6957"/>
            </a:avLst>
          </a:prstGeom>
          <a:solidFill>
            <a:srgbClr val="FFFFFF">
              <a:alpha val="14000"/>
            </a:srgbClr>
          </a:solidFill>
          <a:ln w="17145">
            <a:solidFill>
              <a:srgbClr val="FFFFFF">
                <a:alpha val="6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3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818888" y="6172200"/>
            <a:ext cx="2560320" cy="73152"/>
          </a:xfrm>
          <a:prstGeom prst="roundRect">
            <a:avLst>
              <a:gd name="adj" fmla="val 50000"/>
            </a:avLst>
          </a:prstGeom>
          <a:solidFill>
            <a:srgbClr val="E1503E">
              <a:alpha val="85000"/>
            </a:srgbClr>
          </a:solidFill>
          <a:ln w="12700">
            <a:solidFill>
              <a:srgbClr val="E1503E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Design Templates</dc:title>
  <dc:subject>Blank editable PowerPoint design templates</dc:subject>
  <dc:creator>OpenAI</dc:creator>
  <cp:lastModifiedBy>OpenAI</cp:lastModifiedBy>
  <cp:revision>1</cp:revision>
  <dcterms:created xsi:type="dcterms:W3CDTF">2026-06-10T09:54:20Z</dcterms:created>
  <dcterms:modified xsi:type="dcterms:W3CDTF">2026-06-10T09:54:20Z</dcterms:modified>
</cp:coreProperties>
</file>